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83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1" autoAdjust="0"/>
    <p:restoredTop sz="94660"/>
  </p:normalViewPr>
  <p:slideViewPr>
    <p:cSldViewPr>
      <p:cViewPr varScale="1">
        <p:scale>
          <a:sx n="69" d="100"/>
          <a:sy n="6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C8455-D5CF-4F75-8086-515A4B8D247B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4CBBE-3885-42D6-9E1A-DFB307665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3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54EB-4C64-461E-9E06-29DAD9EA0C0E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31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B9AF6-0ED7-418F-856A-CC39238C37DD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14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28E5-7172-4C1C-B567-9CE798622B4A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4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B5EF-CE53-4250-90A9-2F4111B07AEF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5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A035-E0B5-4153-AB05-D2259FB3DD9F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1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7AB4-165B-4B46-898F-93EC7FAA6A22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0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C66E-62B1-46FD-817A-F1EEFF31B925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5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464C6-9BA1-42EC-83AE-D19812E7C12A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98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837B-B1C0-47A1-B5FB-008E02C4BD7E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88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1340-DFF4-4B6F-AB84-2CBA3E117031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4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000E-E8D2-41E1-997C-5387D4E04274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57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CDD8A-D3B5-48AB-95FD-88CD38924121}" type="datetime1">
              <a:rPr lang="en-US" smtClean="0"/>
              <a:t>6/21/2014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41922-98EB-491C-AF9B-6056EF2BB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8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Kaspersky for business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</a:t>
            </a:r>
          </a:p>
          <a:p>
            <a:r>
              <a:rPr lang="en-US" dirty="0" smtClean="0"/>
              <a:t>Select</a:t>
            </a:r>
          </a:p>
          <a:p>
            <a:r>
              <a:rPr lang="en-US" dirty="0" smtClean="0"/>
              <a:t>Advanced</a:t>
            </a:r>
          </a:p>
          <a:p>
            <a:r>
              <a:rPr lang="en-US" dirty="0" smtClean="0"/>
              <a:t>Total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1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300" dirty="0"/>
              <a:t>مناسب برای کاربرانی که فقط حفاظت ضد بد افزاری میخواهند.</a:t>
            </a:r>
          </a:p>
          <a:p>
            <a:pPr algn="just" rtl="1"/>
            <a:endParaRPr lang="fa-IR" sz="2300" dirty="0"/>
          </a:p>
          <a:p>
            <a:pPr algn="just" rtl="1"/>
            <a:r>
              <a:rPr lang="fa-IR" sz="2300" dirty="0"/>
              <a:t>دارای کنسول مدیریتی متمرکز </a:t>
            </a:r>
          </a:p>
          <a:p>
            <a:pPr algn="just" rtl="1"/>
            <a:endParaRPr lang="fa-IR" sz="2300" dirty="0"/>
          </a:p>
          <a:p>
            <a:pPr algn="just" rtl="1"/>
            <a:r>
              <a:rPr lang="fa-IR" sz="2300" dirty="0"/>
              <a:t>فایروال پیشرفته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6800"/>
            <a:ext cx="9144000" cy="152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73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300" dirty="0"/>
              <a:t>برقراری امنیت پیشرفته در شبکه </a:t>
            </a:r>
          </a:p>
          <a:p>
            <a:pPr algn="just" rtl="1"/>
            <a:r>
              <a:rPr lang="fa-IR" sz="2300" dirty="0"/>
              <a:t>دارای کنسول مدیریتی متمرکز و </a:t>
            </a:r>
            <a:r>
              <a:rPr lang="en-US" sz="2300" dirty="0"/>
              <a:t>User friendly</a:t>
            </a:r>
          </a:p>
          <a:p>
            <a:pPr algn="just" rtl="1"/>
            <a:r>
              <a:rPr lang="fa-IR" sz="2300" dirty="0"/>
              <a:t>فایروال پیشرفته </a:t>
            </a:r>
          </a:p>
          <a:p>
            <a:pPr algn="just" rtl="1"/>
            <a:r>
              <a:rPr lang="fa-IR" sz="2300" dirty="0"/>
              <a:t>قابلیت نصب روی </a:t>
            </a:r>
            <a:r>
              <a:rPr lang="en-US" sz="2300" dirty="0"/>
              <a:t>Smart phone  </a:t>
            </a:r>
            <a:r>
              <a:rPr lang="fa-IR" sz="2300" dirty="0"/>
              <a:t>های شبکه </a:t>
            </a:r>
          </a:p>
          <a:p>
            <a:pPr algn="just" rtl="1"/>
            <a:r>
              <a:rPr lang="fa-IR" sz="2300" dirty="0"/>
              <a:t>گزارش دهی جز به جز از سیستم های کاربران شبکه  </a:t>
            </a:r>
          </a:p>
          <a:p>
            <a:pPr algn="just" rtl="1"/>
            <a:r>
              <a:rPr lang="fa-IR" sz="2300" dirty="0"/>
              <a:t>قابلیت نصب به صورت ریموت با سرعت بالا </a:t>
            </a:r>
          </a:p>
          <a:p>
            <a:pPr algn="just" rtl="1"/>
            <a:r>
              <a:rPr lang="fa-IR" sz="2300" dirty="0"/>
              <a:t>کنترل کاربران در نقاط پایانی سیستم ها </a:t>
            </a:r>
          </a:p>
          <a:p>
            <a:pPr algn="just" rtl="1"/>
            <a:r>
              <a:rPr lang="fa-IR" sz="2300" dirty="0"/>
              <a:t>حفاظت از شبکه از حملات ویروس ها و افراد خاطی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958366"/>
            <a:ext cx="9144000" cy="140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59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algn="just" rtl="1"/>
            <a:r>
              <a:rPr lang="fa-IR" sz="2300" dirty="0"/>
              <a:t>جلوگیری از درز اطلاعات شرکت به خارج از شرکت </a:t>
            </a:r>
          </a:p>
          <a:p>
            <a:pPr algn="just" rtl="1"/>
            <a:endParaRPr lang="fa-IR" sz="2300" dirty="0"/>
          </a:p>
          <a:p>
            <a:pPr algn="just" rtl="1"/>
            <a:r>
              <a:rPr lang="fa-IR" sz="2300" dirty="0"/>
              <a:t>امکان نصب ویندوز در شبکه با استفاده از کنسول مدیریتی </a:t>
            </a:r>
          </a:p>
          <a:p>
            <a:pPr algn="just" rtl="1"/>
            <a:endParaRPr lang="fa-IR" sz="2300" dirty="0"/>
          </a:p>
          <a:p>
            <a:pPr algn="just" rtl="1"/>
            <a:r>
              <a:rPr lang="fa-IR" sz="2300" dirty="0"/>
              <a:t>دسته بندی آسیب پذیری های سخت افزارها و نرم افزارها با پویش هوشمند و قدرتمند و همچنین مدیریت هوشمند وصله های امنیتی</a:t>
            </a:r>
          </a:p>
          <a:p>
            <a:pPr algn="just" rtl="1"/>
            <a:endParaRPr lang="fa-IR" sz="2300" dirty="0"/>
          </a:p>
          <a:p>
            <a:pPr algn="just" rtl="1"/>
            <a:r>
              <a:rPr lang="fa-IR" sz="2300" dirty="0"/>
              <a:t>رهگیری استفاده از لایسنس ها و به کارگیری آن ها با استفاده از ماژول مدیریت لایسنس نرم افزارها</a:t>
            </a:r>
          </a:p>
          <a:p>
            <a:pPr algn="just" rtl="1"/>
            <a:endParaRPr lang="fa-IR" sz="23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257800"/>
            <a:ext cx="9144000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029200"/>
            <a:ext cx="35909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375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300" dirty="0"/>
              <a:t>اعمال و نصب روزآمد سازی ها و نرم افزارهای جدید برای کاربران راه دور از طریق کنسول مرکزی</a:t>
            </a:r>
          </a:p>
          <a:p>
            <a:pPr algn="r" rtl="1"/>
            <a:endParaRPr lang="fa-IR" sz="2300" dirty="0"/>
          </a:p>
          <a:p>
            <a:pPr algn="r" rtl="1"/>
            <a:r>
              <a:rPr lang="fa-IR" sz="2300" dirty="0"/>
              <a:t>تنظیمات دسترسی به داده ها و زیرساخت ها برای کاربران سازمانی و کاربران مهمان از طریق </a:t>
            </a:r>
            <a:r>
              <a:rPr lang="en-US" sz="2300" dirty="0"/>
              <a:t>NAC</a:t>
            </a:r>
          </a:p>
          <a:p>
            <a:pPr algn="r" rtl="1"/>
            <a:endParaRPr lang="en-US" sz="2300" dirty="0"/>
          </a:p>
          <a:p>
            <a:pPr algn="r" rtl="1"/>
            <a:r>
              <a:rPr lang="fa-IR" sz="2300" dirty="0"/>
              <a:t>مدیریت کردن فایل های شبکه و جلوگیری از درز آنها به خارج شبکه با استفاده از </a:t>
            </a:r>
            <a:r>
              <a:rPr lang="en-US" sz="2300" dirty="0"/>
              <a:t>Encryption</a:t>
            </a:r>
          </a:p>
          <a:p>
            <a:pPr algn="r" rtl="1"/>
            <a:endParaRPr lang="en-US" sz="23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876800"/>
            <a:ext cx="914400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169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400" dirty="0"/>
              <a:t>بهترین پیشنها د ما </a:t>
            </a:r>
            <a:r>
              <a:rPr lang="en-US" sz="2400" dirty="0"/>
              <a:t>KASPER TOTAL SECURITY FOR BUSINESS </a:t>
            </a:r>
            <a:r>
              <a:rPr lang="fa-IR" sz="2400" dirty="0"/>
              <a:t>که شامل همه رده های فوق می باشد است راهکاری برای حفاظت همه جانبه در دنیای سایبر به همراه امکانات افزونه و بی و حفاظت از سرورهای جانبی. یک راه حل کامل برای سازمان هایی با نیازهای امنیتی گسترده که خواهان بهترین راهکار امنیتی هستند.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000"/>
            <a:ext cx="91440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311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252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Kaspersky for business  </vt:lpstr>
      <vt:lpstr>Core</vt:lpstr>
      <vt:lpstr>Select</vt:lpstr>
      <vt:lpstr>Advanced</vt:lpstr>
      <vt:lpstr>Advanced</vt:lpstr>
      <vt:lpstr>Total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معرفی محصولات</dc:title>
  <dc:creator>saman</dc:creator>
  <cp:lastModifiedBy>ghafoori</cp:lastModifiedBy>
  <cp:revision>18</cp:revision>
  <dcterms:created xsi:type="dcterms:W3CDTF">2014-05-17T07:47:07Z</dcterms:created>
  <dcterms:modified xsi:type="dcterms:W3CDTF">2014-06-21T08:21:41Z</dcterms:modified>
</cp:coreProperties>
</file>